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d5ec6c2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d5ec6c2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c2029d74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c2029d74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ZAIN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d4c81ec8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d4c81ec8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ZAIN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d4c81ec8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d4c81ec8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ZAIN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d4c81e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d4c81e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d4c81ec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d4c81ec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d4c81ec8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d4c81ec8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d893ac61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d893ac61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d4c81ec8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d4c81ec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ZAIN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c2029d74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c2029d74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URVASHI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d5ec6c25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d5ec6c25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c2029d74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c2029d74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URVASHI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c2029d7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c2029d7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URVASHI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c2029d74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c2029d74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URVASHI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cbe801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cbe801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URVASHI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c315eb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c315eb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d4c81ec8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d4c81ec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d4c81ec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d4c81ec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d4c81ec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d4c81ec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6AA84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9600"/>
              <a:buFont typeface="Lato"/>
              <a:buNone/>
              <a:defRPr sz="9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6AA84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6AA84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None/>
              <a:defRPr sz="36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hyperlink" Target="https://www.kaggle.com/quadeer15sh/augmented-forest-segment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Semantic Segmentation of Aerial Images of Forest Scenery</a:t>
            </a:r>
            <a:endParaRPr sz="402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 Navratna, Urvashi Negi, Zain Ul Haq, Simon Deussen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H-BRS - DLVR - 13.01.22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Approaches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0.00001 - 0.001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Loss functions: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Binary Cross Entropy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DICELoss (F1 score)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FocalLoss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750" y="1724225"/>
            <a:ext cx="3112699" cy="23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SUMZ-NET</a:t>
            </a:r>
            <a:endParaRPr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network consisting of three different encoders: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</a:t>
            </a:r>
            <a:r>
              <a:rPr lang="en"/>
              <a:t>16 &amp; U-NET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Inceptionv3  &amp; </a:t>
            </a:r>
            <a:r>
              <a:rPr lang="en"/>
              <a:t>U-NET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RESNET34 &amp; </a:t>
            </a:r>
            <a:r>
              <a:rPr lang="en"/>
              <a:t>U-NET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Made possible using pre-trained image-net weights and a melting gpu…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87" y="-182700"/>
            <a:ext cx="7339227" cy="5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predictions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predictions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32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Worse </a:t>
            </a:r>
            <a:r>
              <a:rPr lang="en"/>
              <a:t>predictions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308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750" y="568613"/>
            <a:ext cx="3650674" cy="42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86" y="529175"/>
            <a:ext cx="5540551" cy="1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75" y="2943377"/>
            <a:ext cx="5404724" cy="193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2020425" y="2571750"/>
            <a:ext cx="39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Prediction with Good IoU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2020413" y="128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Prediction with Bad IoU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scores:</a:t>
            </a:r>
            <a:endParaRPr/>
          </a:p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4939500" y="1209825"/>
            <a:ext cx="3837000" cy="32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F1-Score(average) : 71.01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IoU(average)          : 68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Encountered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of GPU for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available </a:t>
            </a:r>
            <a:r>
              <a:rPr lang="en"/>
              <a:t>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quality of training data(inaccurately labeled masks)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training was unstable; needed to increase batch size but unable due to GPU limitations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… or how </a:t>
            </a:r>
            <a:r>
              <a:rPr lang="en" sz="3600"/>
              <a:t>SUMZ</a:t>
            </a:r>
            <a:r>
              <a:rPr lang="en" sz="4020"/>
              <a:t>-Net broke the dataset.</a:t>
            </a:r>
            <a:endParaRPr sz="4020"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Malika Navratna, Urvashi Negi, Zain Ul Haq, Simon Deussen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H-BRS - DLVR - 13.01.22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Deforestation is an increasing problem which affects </a:t>
            </a:r>
            <a:r>
              <a:rPr lang="en"/>
              <a:t>biodiversity</a:t>
            </a:r>
            <a:r>
              <a:rPr lang="en"/>
              <a:t> and </a:t>
            </a:r>
            <a:r>
              <a:rPr lang="en"/>
              <a:t>contributes to global warming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overcome this, reforestation is being done at a large scale, for eg: by using drones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suitable land for autonomous seeding has to be known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Segmentation of images for forest and non forest area helps in deciding which area is suitable for seeding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Labelled images captured by drones help in </a:t>
            </a:r>
            <a:r>
              <a:rPr lang="en"/>
              <a:t>training</a:t>
            </a:r>
            <a:r>
              <a:rPr lang="en"/>
              <a:t> the model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Forest Segmentation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5108 Images (256x256)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Forest/non-forest binary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the most accurate labels 🤷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125" y="2868327"/>
            <a:ext cx="1801125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425" y="2868325"/>
            <a:ext cx="1801125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725" y="2868325"/>
            <a:ext cx="1801125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4825" y="2868325"/>
            <a:ext cx="1801125" cy="18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7291750" y="4743300"/>
            <a:ext cx="14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kaggle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U-Net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71900" y="1679325"/>
            <a:ext cx="369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developed for Biomedical Image Segmentation (Ronneberger 2015)  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96500" y="4446075"/>
            <a:ext cx="817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References: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Ronneberger, O., Fischer, P., &amp; Brox, T. (2015, October). U-net: Convolutional networks for biomedical image segmentation.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Medical image computing and computer-assisted intervention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234-241). Springer, Cham.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00" y="1679325"/>
            <a:ext cx="4067876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4852425" y="4389525"/>
            <a:ext cx="298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Fig: U-Net architecture by Ronneberger, 2015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51" y="472375"/>
            <a:ext cx="5464099" cy="36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852425" y="4389525"/>
            <a:ext cx="298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Fig: U-Net architecture by Ronneberger, 2015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Approach: U-Net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220100" y="232925"/>
            <a:ext cx="3411000" cy="4119300"/>
            <a:chOff x="1213525" y="134538"/>
            <a:chExt cx="3411000" cy="4119300"/>
          </a:xfrm>
        </p:grpSpPr>
        <p:sp>
          <p:nvSpPr>
            <p:cNvPr id="120" name="Google Shape;120;p19"/>
            <p:cNvSpPr/>
            <p:nvPr/>
          </p:nvSpPr>
          <p:spPr>
            <a:xfrm>
              <a:off x="1213525" y="134538"/>
              <a:ext cx="3411000" cy="4119300"/>
            </a:xfrm>
            <a:prstGeom prst="ellipse">
              <a:avLst/>
            </a:prstGeom>
            <a:noFill/>
            <a:ln cap="flat" cmpd="sng" w="1143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1593925" y="1824738"/>
              <a:ext cx="2650200" cy="738900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3480000" dist="28575">
                <a:srgbClr val="000000">
                  <a:alpha val="83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ENCODER</a:t>
              </a:r>
              <a:endParaRPr b="1" sz="36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51" y="472375"/>
            <a:ext cx="5464099" cy="36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852425" y="4389525"/>
            <a:ext cx="298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Fig: U-Net architecture by Ronneberger, 2015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Approach: U-Net</a:t>
            </a:r>
            <a:endParaRPr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2540925" y="3042425"/>
            <a:ext cx="3669300" cy="1529593"/>
            <a:chOff x="1040350" y="-63981"/>
            <a:chExt cx="3669300" cy="4540200"/>
          </a:xfrm>
        </p:grpSpPr>
        <p:sp>
          <p:nvSpPr>
            <p:cNvPr id="130" name="Google Shape;130;p20"/>
            <p:cNvSpPr/>
            <p:nvPr/>
          </p:nvSpPr>
          <p:spPr>
            <a:xfrm>
              <a:off x="1040350" y="-63981"/>
              <a:ext cx="3669300" cy="4540200"/>
            </a:xfrm>
            <a:prstGeom prst="ellipse">
              <a:avLst/>
            </a:prstGeom>
            <a:noFill/>
            <a:ln cap="flat" cmpd="sng" w="1143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1213675" y="1097714"/>
              <a:ext cx="3411000" cy="2193000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3480000" dist="28575">
                <a:srgbClr val="000000">
                  <a:alpha val="83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BRIDGE</a:t>
              </a:r>
              <a:endParaRPr b="1" sz="36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51" y="472375"/>
            <a:ext cx="5464099" cy="36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4852425" y="4389525"/>
            <a:ext cx="298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Fig: U-Net architecture by Ronneberger, 2015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Approach: U-Net</a:t>
            </a:r>
            <a:endParaRPr/>
          </a:p>
        </p:txBody>
      </p:sp>
      <p:grpSp>
        <p:nvGrpSpPr>
          <p:cNvPr id="139" name="Google Shape;139;p21"/>
          <p:cNvGrpSpPr/>
          <p:nvPr/>
        </p:nvGrpSpPr>
        <p:grpSpPr>
          <a:xfrm>
            <a:off x="4268100" y="232925"/>
            <a:ext cx="3411000" cy="4119300"/>
            <a:chOff x="1213525" y="134538"/>
            <a:chExt cx="3411000" cy="4119300"/>
          </a:xfrm>
        </p:grpSpPr>
        <p:sp>
          <p:nvSpPr>
            <p:cNvPr id="140" name="Google Shape;140;p21"/>
            <p:cNvSpPr/>
            <p:nvPr/>
          </p:nvSpPr>
          <p:spPr>
            <a:xfrm>
              <a:off x="1213525" y="134538"/>
              <a:ext cx="3411000" cy="4119300"/>
            </a:xfrm>
            <a:prstGeom prst="ellipse">
              <a:avLst/>
            </a:prstGeom>
            <a:noFill/>
            <a:ln cap="flat" cmpd="sng" w="1143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1593925" y="1824738"/>
              <a:ext cx="2650200" cy="738900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r="3480000" dist="28575">
                <a:srgbClr val="000000">
                  <a:alpha val="83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DECODER</a:t>
              </a:r>
              <a:endParaRPr b="1" sz="36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